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Multiple users can send commands to the same Aggregate Root</a:t>
            </a:r>
          </a:p>
          <a:p>
            <a:pPr>
              <a:lnSpc>
                <a:spcPct val="90000"/>
              </a:lnSpc>
            </a:pPr>
            <a:r>
              <a:rPr lang="en-US" sz="170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 or an XA between an RDBMS and the Bus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I suggest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NServiceBus (for .NET)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Kafka or stream processors (for every language) 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/>
              <a:t>Eric Evans</a:t>
            </a:r>
            <a:r>
              <a:rPr lang="en-US" sz="1500"/>
              <a:t>, Domain-Driven Design, Addison-Wesley, 2003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Nilsson</a:t>
            </a:r>
            <a:r>
              <a:rPr lang="en-US" sz="1500"/>
              <a:t>, Applying Domain-Driven Design and Patterns, Pearson, 2006</a:t>
            </a:r>
          </a:p>
          <a:p>
            <a:pPr>
              <a:lnSpc>
                <a:spcPct val="90000"/>
              </a:lnSpc>
            </a:pPr>
            <a:r>
              <a:rPr lang="en-US" sz="1500" b="1"/>
              <a:t>Vaughn Vernon</a:t>
            </a:r>
            <a:r>
              <a:rPr lang="en-US" sz="1500"/>
              <a:t>, Implementing Domain Driven Design, Pearson, 2013</a:t>
            </a:r>
          </a:p>
          <a:p>
            <a:pPr>
              <a:lnSpc>
                <a:spcPct val="90000"/>
              </a:lnSpc>
            </a:pPr>
            <a:r>
              <a:rPr lang="en-US" sz="1500" b="1"/>
              <a:t>NServiceBus</a:t>
            </a:r>
            <a:r>
              <a:rPr lang="en-US" sz="1500"/>
              <a:t>, https://particular.net/nservicebus</a:t>
            </a:r>
          </a:p>
          <a:p>
            <a:pPr>
              <a:lnSpc>
                <a:spcPct val="90000"/>
              </a:lnSpc>
            </a:pPr>
            <a:r>
              <a:rPr lang="en-US" sz="1500" b="1"/>
              <a:t>Martin Folwer</a:t>
            </a:r>
            <a:r>
              <a:rPr lang="en-US" sz="1500"/>
              <a:t>, https://martinfowler.com/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Bogard</a:t>
            </a:r>
            <a:r>
              <a:rPr lang="en-US" sz="1500"/>
              <a:t>, https://jimmybogard.com/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10K Foots </a:t>
            </a:r>
            <a:r>
              <a:rPr lang="en-US" dirty="0"/>
              <a:t>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E0D38-D671-4CB3-8D37-2CDAD568F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30376"/>
            <a:ext cx="8084264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1292</Words>
  <Application>Microsoft Office PowerPoint</Application>
  <PresentationFormat>Widescreen</PresentationFormat>
  <Paragraphs>143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Foots View</vt:lpstr>
      <vt:lpstr>Let s’start</vt:lpstr>
      <vt:lpstr>The Cruise Domain</vt:lpstr>
      <vt:lpstr>T01: The Aggregate Root</vt:lpstr>
      <vt:lpstr>T01: Events</vt:lpstr>
      <vt:lpstr>T02: The Write Model</vt:lpstr>
      <vt:lpstr>T02: The Command</vt:lpstr>
      <vt:lpstr>T02: The Command Handler</vt:lpstr>
      <vt:lpstr>The Read Model</vt:lpstr>
      <vt:lpstr>T03: Bus</vt:lpstr>
      <vt:lpstr>T04: Read (Query) Model</vt:lpstr>
      <vt:lpstr>T04: Event Handlers</vt:lpstr>
      <vt:lpstr>T04: The Projections</vt:lpstr>
      <vt:lpstr>The Mythical Real-Time Db</vt:lpstr>
      <vt:lpstr>Expanding the view</vt:lpstr>
      <vt:lpstr>T05: Optimistic locking</vt:lpstr>
      <vt:lpstr>T05: Optimistic locking-Advantages</vt:lpstr>
      <vt:lpstr>The Invoices and Customer Domains</vt:lpstr>
      <vt:lpstr>T06: Referencing External Domains</vt:lpstr>
      <vt:lpstr>T07: Value Objects</vt:lpstr>
      <vt:lpstr>Warehouse and Payments</vt:lpstr>
      <vt:lpstr>T08: Local Distributed Transactions</vt:lpstr>
      <vt:lpstr>Crossing Boundaries</vt:lpstr>
      <vt:lpstr>T09: Worldwide Distributed Transactions</vt:lpstr>
      <vt:lpstr>The Red Pill</vt:lpstr>
      <vt:lpstr>What is missing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3</cp:revision>
  <dcterms:created xsi:type="dcterms:W3CDTF">2019-11-21T12:44:57Z</dcterms:created>
  <dcterms:modified xsi:type="dcterms:W3CDTF">2019-11-21T12:53:31Z</dcterms:modified>
</cp:coreProperties>
</file>